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Inter" panose="020B0604020202020204" charset="0"/>
      <p:regular r:id="rId21"/>
    </p:embeddedFont>
    <p:embeddedFont>
      <p:font typeface="NSimSun" panose="02010609030101010101" pitchFamily="49" charset="-12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02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66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8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4342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Shopping Mall Management System: Admin Module Implementation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72154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the admin module of a shopping mall management system. It is developed using Spring Boot, JPA, and RESTful APIs for efficient data management and secure access control.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4521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45283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428303"/>
            <a:ext cx="13194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aramond" panose="02020404030301010803" pitchFamily="18" charset="0"/>
                <a:ea typeface="Inter Bold" pitchFamily="34" charset="-122"/>
              </a:rPr>
              <a:t>BHARATH GOWDA M R</a:t>
            </a:r>
            <a:endParaRPr lang="en-US" sz="2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3FC93E-EEE9-4ADE-9554-A47595518EB4}"/>
              </a:ext>
            </a:extLst>
          </p:cNvPr>
          <p:cNvSpPr txBox="1"/>
          <p:nvPr/>
        </p:nvSpPr>
        <p:spPr>
          <a:xfrm>
            <a:off x="398034" y="1473798"/>
            <a:ext cx="6336254" cy="65514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8D46-3E05-466B-904B-B127C992A755}"/>
              </a:ext>
            </a:extLst>
          </p:cNvPr>
          <p:cNvSpPr txBox="1"/>
          <p:nvPr/>
        </p:nvSpPr>
        <p:spPr>
          <a:xfrm>
            <a:off x="6952381" y="1473798"/>
            <a:ext cx="6559223" cy="655140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5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3FC93E-EEE9-4ADE-9554-A47595518EB4}"/>
              </a:ext>
            </a:extLst>
          </p:cNvPr>
          <p:cNvSpPr txBox="1"/>
          <p:nvPr/>
        </p:nvSpPr>
        <p:spPr>
          <a:xfrm>
            <a:off x="398034" y="1473798"/>
            <a:ext cx="6336254" cy="65514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8D46-3E05-466B-904B-B127C992A755}"/>
              </a:ext>
            </a:extLst>
          </p:cNvPr>
          <p:cNvSpPr txBox="1"/>
          <p:nvPr/>
        </p:nvSpPr>
        <p:spPr>
          <a:xfrm>
            <a:off x="6952381" y="1473798"/>
            <a:ext cx="6559223" cy="655140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 Boot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robust backend for managing application logic. It simplifies development with auto-configuration and embedded servers.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JPA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database interactions, ensuring data persistence and integrity. It streamlines data access with ORM capabilities.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 APIs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seamless communication between the frontend and backend. They allow for standardized data exchange.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42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Technologies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987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92510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 Boot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400669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backend development with its convention-over-configuration approach.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987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92510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JPA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40066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database interactions with its ORM capabilities.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9872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92510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 API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400669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efficient communication between different components of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Package Structure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com.mall.admin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application package that bootstraps the Spring Boot application.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controller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incoming API requests and routes them to the appropriate service methods.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the database entities and their attributes, representing the data structure.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08602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430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repository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28224" y="5751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database operations, providing methods to interact with the database.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08602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2430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663101" y="5751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the business logic of the application, orchestrating data flow.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Endpoints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POST /admins/add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a new admin to the system.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 /admins/list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Retrieves a list of all admins.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35068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PUT /admins/update/{id}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the details of an existing admin.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39266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DELETE /admins/delete/{id}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an admin from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70538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Model: Admin Entity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7948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06109"/>
            <a:ext cx="20713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2071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admin role.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068" y="37961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2842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Password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895261" y="4095631"/>
            <a:ext cx="12842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Encrypted.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187" y="517755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68835"/>
            <a:ext cx="13949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Username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02266" y="5476994"/>
            <a:ext cx="1394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name.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878" y="6558915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50198"/>
            <a:ext cx="8279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09272" y="6858357"/>
            <a:ext cx="827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5980748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Layer Methods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436"/>
            <a:ext cx="30480" cy="5848231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325076" y="2254687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66955" y="20216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0786" y="2096095"/>
            <a:ext cx="14882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3204924" y="1994059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getAllAdmins()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2358" y="2488525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all admins from the database.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2965" y="33580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6955" y="3125033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6616" y="3199448"/>
            <a:ext cx="19716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8528923" y="30974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getAdminById(id)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528923" y="3591878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Retrieves an admin by their unique ID.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5076" y="43511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6955" y="41181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6735" y="4192548"/>
            <a:ext cx="19681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3204924" y="40905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createAdmin(admin)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72358" y="4584978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a new admin to the database.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2965" y="53442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6955" y="51112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1498" y="5185648"/>
            <a:ext cx="18740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8528923" y="5083612"/>
            <a:ext cx="4230529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updateAdmin(id, adminDetails)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528923" y="5578078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the information of an existing admin.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5076" y="6337340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6955" y="61043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6497" y="6178748"/>
            <a:ext cx="19740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7" name="Text 25"/>
          <p:cNvSpPr/>
          <p:nvPr/>
        </p:nvSpPr>
        <p:spPr>
          <a:xfrm>
            <a:off x="3204924" y="6076712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deleteAdmin(id)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772358" y="6571178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an admin from the database.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2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Admin Module provides a robust and efficient solution. It leverages Spring Boot and JPA for managing admin users. Future enhancements could include advanced security and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8185" y="4141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Code snippets</a:t>
            </a:r>
            <a:endParaRPr lang="en-US" sz="4650" dirty="0"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FC93E-EEE9-4ADE-9554-A47595518EB4}"/>
              </a:ext>
            </a:extLst>
          </p:cNvPr>
          <p:cNvSpPr txBox="1"/>
          <p:nvPr/>
        </p:nvSpPr>
        <p:spPr>
          <a:xfrm>
            <a:off x="398034" y="1473798"/>
            <a:ext cx="6336254" cy="65514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8D46-3E05-466B-904B-B127C992A755}"/>
              </a:ext>
            </a:extLst>
          </p:cNvPr>
          <p:cNvSpPr txBox="1"/>
          <p:nvPr/>
        </p:nvSpPr>
        <p:spPr>
          <a:xfrm>
            <a:off x="6952381" y="1473798"/>
            <a:ext cx="6559223" cy="655140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69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402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Arial</vt:lpstr>
      <vt:lpstr>Petrona Bold</vt:lpstr>
      <vt:lpstr>Garamond</vt:lpstr>
      <vt:lpstr>NSimSun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</cp:revision>
  <dcterms:created xsi:type="dcterms:W3CDTF">2025-02-15T14:04:46Z</dcterms:created>
  <dcterms:modified xsi:type="dcterms:W3CDTF">2025-02-15T14:17:35Z</dcterms:modified>
</cp:coreProperties>
</file>